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29B1B0-CAF3-47DF-B8AD-F4D3E816A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2A669C-1598-4FD3-ACAB-6F870C177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3E8559-9E9A-42EE-9621-E0B57A8B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F8A6A6-9685-4E25-B25F-4FDF1FA0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D97E08-3C48-4C56-8302-06B94F81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8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F6569F-3701-45DC-983D-617BDB62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A13DB1-21C8-4BF2-8D08-CA23DA2E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656457-03FC-43DB-8CE8-3E1C6DF2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804BB7-9C10-4742-ADEF-031B6623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A5FCA7-2E00-4C11-B17D-8BAF360D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96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13D5F8-BFA3-480A-BC4C-71B54DDB4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D28650-C489-4B58-A062-DB3166B6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ACC8E-C640-4D25-B509-E9A049F8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50AE43-28FE-427A-9F7B-A2BC36FA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82EDF6-332F-4761-824F-4C739C07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9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45AC0E-6583-4700-9F20-E16468BE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1CDBC0-3124-4F3F-A744-29620D5C8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839325A-F625-44A2-83D5-D8BB0AAA4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7569531-AB66-40C2-ABC0-1E734C88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0EE566-4201-4C4C-9F63-FBA77FF6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BD9E66-FCA8-4E73-9A94-E3F9A51A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45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06C08E-F4D7-4CC3-915B-C6D40D64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5F14AF-7027-4BBB-AF9F-39B2B0735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BBC8F7-4DC9-47F9-8C25-C55291BAC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B05BCD6-A9AD-4B98-99F9-379E16219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9142079-AE5C-4992-84BC-422578B7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066BB8D-3487-44B0-81FA-287750912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7A11C06-8BA7-4D73-8F92-0C3684C9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A4FCD1C-8E56-49B5-916C-4C706F9E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33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0B93F3-51A9-4F0A-ABC7-33C751D2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D60F64-543B-4D8F-BA24-F1ADD6DFC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198C78-E744-4385-8CEE-C75C3F7E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09AB8F-AE4F-4762-AAD2-B171105D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61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F4053A1-7D15-44BF-AD27-ED5C86D6D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80CA0A3-B826-432D-A985-0BDC0837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F360A3-770C-4289-A0CB-8B7B2BC6B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62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287733-BE28-4926-9570-C83CCB98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128365-3CE7-419B-92BC-3C2C17A6B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F75EF8B-000E-41D2-B7E8-204DB3056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2B2287-7500-42DD-8F2B-8ACDFBAD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25A9DA-0651-4BBD-B873-59889DCB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0DDCF0-B0EA-4DCB-8301-B98B394E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8A8A81-0443-4130-9906-C1417BD4F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48F59F-BE42-4CDF-952D-9642E6851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DB934F-9414-4A34-BACD-86455D2B5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555F3D-1818-40F2-8891-C432CD384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02F99A-0DBF-4FCD-B35D-313DF6B7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0FC1CA-0CE3-4CBD-85CE-DCF14EF8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01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B015F5-F403-4C28-969C-CCDBB37C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77495FC-9C3F-4D3F-B319-EFE45ACA3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0D8625-BDB5-4138-A3C9-AA0EFEAD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B13A67-94FD-409F-912E-9DFB2255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09F729-DEB8-47AC-B68D-2EDA4617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5BB746F-F19E-4AF9-9126-C4F87AACD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17EB4E-113E-44C2-8EEE-418F3D2F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4B85F0-34E3-4446-946E-C6E3F902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D2666C-F349-4ECD-9134-7B219A84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8756ED-1610-4EF9-9C3B-C270358A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08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F3B20CD-3FA6-44E5-B9DC-9324E418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181846-64F3-4CD1-BE5B-715ED5942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296733-D81A-41CB-96C2-F1EC067BA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34134-79E9-465D-8CC8-D733F0BFC330}" type="datetimeFigureOut">
              <a:rPr lang="ko-KR" altLang="en-US" smtClean="0"/>
              <a:t>2020-07-02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75688E-1CFC-4447-922E-22209E9A3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D59609-3EB0-48AB-912E-A3D9E7999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13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90BF308-1128-4AD1-912C-E960FC1B8F1C}"/>
              </a:ext>
            </a:extLst>
          </p:cNvPr>
          <p:cNvSpPr/>
          <p:nvPr/>
        </p:nvSpPr>
        <p:spPr>
          <a:xfrm>
            <a:off x="948267" y="846667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027D053-B490-4CE6-A8B8-158126B5227B}"/>
              </a:ext>
            </a:extLst>
          </p:cNvPr>
          <p:cNvSpPr/>
          <p:nvPr/>
        </p:nvSpPr>
        <p:spPr>
          <a:xfrm>
            <a:off x="8940800" y="812800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1DB3508-7472-4BBC-A427-B63245A4526D}"/>
              </a:ext>
            </a:extLst>
          </p:cNvPr>
          <p:cNvSpPr/>
          <p:nvPr/>
        </p:nvSpPr>
        <p:spPr>
          <a:xfrm>
            <a:off x="533401" y="3259667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1EDCAC-3A08-4AFE-AFCE-EA7CE364C4C8}"/>
              </a:ext>
            </a:extLst>
          </p:cNvPr>
          <p:cNvSpPr/>
          <p:nvPr/>
        </p:nvSpPr>
        <p:spPr>
          <a:xfrm>
            <a:off x="533400" y="3928533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0E48C75-75E2-41BD-BCEB-111CF7F61D86}"/>
              </a:ext>
            </a:extLst>
          </p:cNvPr>
          <p:cNvSpPr/>
          <p:nvPr/>
        </p:nvSpPr>
        <p:spPr>
          <a:xfrm>
            <a:off x="9626602" y="3323167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AB29DA-EA1C-4592-894D-A75E4CAD7B44}"/>
              </a:ext>
            </a:extLst>
          </p:cNvPr>
          <p:cNvSpPr/>
          <p:nvPr/>
        </p:nvSpPr>
        <p:spPr>
          <a:xfrm>
            <a:off x="9626601" y="3992033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ABA725A-FF60-4CB4-8479-E57ED7D8CF41}"/>
              </a:ext>
            </a:extLst>
          </p:cNvPr>
          <p:cNvGrpSpPr/>
          <p:nvPr/>
        </p:nvGrpSpPr>
        <p:grpSpPr>
          <a:xfrm>
            <a:off x="2463800" y="1007533"/>
            <a:ext cx="6477000" cy="237067"/>
            <a:chOff x="2463800" y="1007533"/>
            <a:chExt cx="1413933" cy="237067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70AC551-7B7D-4986-AB8C-547EF1D5F35D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00" y="1007533"/>
              <a:ext cx="141393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53484F4D-403B-4AA9-AE9D-6F29C1DA4176}"/>
                </a:ext>
              </a:extLst>
            </p:cNvPr>
            <p:cNvCxnSpPr>
              <a:cxnSpLocks/>
            </p:cNvCxnSpPr>
            <p:nvPr/>
          </p:nvCxnSpPr>
          <p:spPr>
            <a:xfrm>
              <a:off x="2463800" y="1244600"/>
              <a:ext cx="14139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404B62C1-A01A-4A0F-A27F-1EC8A583ED00}"/>
              </a:ext>
            </a:extLst>
          </p:cNvPr>
          <p:cNvCxnSpPr>
            <a:cxnSpLocks/>
          </p:cNvCxnSpPr>
          <p:nvPr/>
        </p:nvCxnSpPr>
        <p:spPr>
          <a:xfrm>
            <a:off x="2048933" y="3437467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374A9BC-0362-438E-9E65-3650368F2748}"/>
              </a:ext>
            </a:extLst>
          </p:cNvPr>
          <p:cNvCxnSpPr>
            <a:cxnSpLocks/>
          </p:cNvCxnSpPr>
          <p:nvPr/>
        </p:nvCxnSpPr>
        <p:spPr>
          <a:xfrm>
            <a:off x="2048933" y="3674534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0AA1A1A-6D40-43CB-AC7E-E72FF2DD6895}"/>
              </a:ext>
            </a:extLst>
          </p:cNvPr>
          <p:cNvCxnSpPr>
            <a:cxnSpLocks/>
          </p:cNvCxnSpPr>
          <p:nvPr/>
        </p:nvCxnSpPr>
        <p:spPr>
          <a:xfrm>
            <a:off x="2048933" y="4055533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F256564-D8D5-4901-B38C-DE885942A978}"/>
              </a:ext>
            </a:extLst>
          </p:cNvPr>
          <p:cNvCxnSpPr>
            <a:cxnSpLocks/>
          </p:cNvCxnSpPr>
          <p:nvPr/>
        </p:nvCxnSpPr>
        <p:spPr>
          <a:xfrm>
            <a:off x="2048933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892255B4-19B2-4582-9BCE-E387C1DEB762}"/>
              </a:ext>
            </a:extLst>
          </p:cNvPr>
          <p:cNvCxnSpPr>
            <a:cxnSpLocks/>
          </p:cNvCxnSpPr>
          <p:nvPr/>
        </p:nvCxnSpPr>
        <p:spPr>
          <a:xfrm>
            <a:off x="8212667" y="3479800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A126910-A7D1-477A-A07E-A53FDE061E43}"/>
              </a:ext>
            </a:extLst>
          </p:cNvPr>
          <p:cNvCxnSpPr>
            <a:cxnSpLocks/>
          </p:cNvCxnSpPr>
          <p:nvPr/>
        </p:nvCxnSpPr>
        <p:spPr>
          <a:xfrm>
            <a:off x="8212667" y="3716867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78F2471E-1CCE-4F2F-AE05-3EBB71787452}"/>
              </a:ext>
            </a:extLst>
          </p:cNvPr>
          <p:cNvCxnSpPr>
            <a:cxnSpLocks/>
          </p:cNvCxnSpPr>
          <p:nvPr/>
        </p:nvCxnSpPr>
        <p:spPr>
          <a:xfrm>
            <a:off x="8212667" y="4097866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13D2D96D-85D8-4ABE-BCC2-DF218DD97CBC}"/>
              </a:ext>
            </a:extLst>
          </p:cNvPr>
          <p:cNvCxnSpPr>
            <a:cxnSpLocks/>
          </p:cNvCxnSpPr>
          <p:nvPr/>
        </p:nvCxnSpPr>
        <p:spPr>
          <a:xfrm>
            <a:off x="8212667" y="433493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F3A7F31-248C-4B07-BF31-8F2CB3057865}"/>
              </a:ext>
            </a:extLst>
          </p:cNvPr>
          <p:cNvCxnSpPr>
            <a:cxnSpLocks/>
          </p:cNvCxnSpPr>
          <p:nvPr/>
        </p:nvCxnSpPr>
        <p:spPr>
          <a:xfrm>
            <a:off x="5444067" y="1007533"/>
            <a:ext cx="0" cy="10498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7F7BFEDF-C23E-4B2F-B7B5-A1E2B5B3F6BE}"/>
              </a:ext>
            </a:extLst>
          </p:cNvPr>
          <p:cNvCxnSpPr>
            <a:cxnSpLocks/>
          </p:cNvCxnSpPr>
          <p:nvPr/>
        </p:nvCxnSpPr>
        <p:spPr>
          <a:xfrm>
            <a:off x="5291667" y="1244600"/>
            <a:ext cx="0" cy="812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52460FFF-2B79-4BF1-B04D-518074B480AC}"/>
              </a:ext>
            </a:extLst>
          </p:cNvPr>
          <p:cNvCxnSpPr>
            <a:cxnSpLocks/>
          </p:cNvCxnSpPr>
          <p:nvPr/>
        </p:nvCxnSpPr>
        <p:spPr>
          <a:xfrm>
            <a:off x="3462866" y="3429000"/>
            <a:ext cx="0" cy="6476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4A1B03BE-90A7-4327-B7D9-C541295D2826}"/>
              </a:ext>
            </a:extLst>
          </p:cNvPr>
          <p:cNvCxnSpPr>
            <a:cxnSpLocks/>
          </p:cNvCxnSpPr>
          <p:nvPr/>
        </p:nvCxnSpPr>
        <p:spPr>
          <a:xfrm>
            <a:off x="3293532" y="3674534"/>
            <a:ext cx="0" cy="6180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5E430DC0-F97E-4E5F-9535-2D8AC2E219A0}"/>
              </a:ext>
            </a:extLst>
          </p:cNvPr>
          <p:cNvCxnSpPr>
            <a:cxnSpLocks/>
          </p:cNvCxnSpPr>
          <p:nvPr/>
        </p:nvCxnSpPr>
        <p:spPr>
          <a:xfrm>
            <a:off x="8221133" y="3471333"/>
            <a:ext cx="0" cy="6476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00B2902D-C6EA-4C97-AF0E-B40AB9C760A6}"/>
              </a:ext>
            </a:extLst>
          </p:cNvPr>
          <p:cNvCxnSpPr>
            <a:cxnSpLocks/>
          </p:cNvCxnSpPr>
          <p:nvPr/>
        </p:nvCxnSpPr>
        <p:spPr>
          <a:xfrm>
            <a:off x="8373532" y="3716867"/>
            <a:ext cx="0" cy="6180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99CD0F46-8AAA-40F0-9903-E67E87AF6C67}"/>
              </a:ext>
            </a:extLst>
          </p:cNvPr>
          <p:cNvCxnSpPr>
            <a:cxnSpLocks/>
          </p:cNvCxnSpPr>
          <p:nvPr/>
        </p:nvCxnSpPr>
        <p:spPr>
          <a:xfrm>
            <a:off x="3386667" y="4055533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5D4D9E4-7928-43D4-84F4-02A93864D7D8}"/>
              </a:ext>
            </a:extLst>
          </p:cNvPr>
          <p:cNvCxnSpPr>
            <a:cxnSpLocks/>
          </p:cNvCxnSpPr>
          <p:nvPr/>
        </p:nvCxnSpPr>
        <p:spPr>
          <a:xfrm>
            <a:off x="3386667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E79E8825-288E-4E31-9015-D3F60B28B42C}"/>
              </a:ext>
            </a:extLst>
          </p:cNvPr>
          <p:cNvCxnSpPr>
            <a:cxnSpLocks/>
          </p:cNvCxnSpPr>
          <p:nvPr/>
        </p:nvCxnSpPr>
        <p:spPr>
          <a:xfrm>
            <a:off x="6807200" y="4097866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F443541C-5254-4FF7-ACE1-B1C65FE108F4}"/>
              </a:ext>
            </a:extLst>
          </p:cNvPr>
          <p:cNvCxnSpPr>
            <a:cxnSpLocks/>
          </p:cNvCxnSpPr>
          <p:nvPr/>
        </p:nvCxnSpPr>
        <p:spPr>
          <a:xfrm>
            <a:off x="6807200" y="433493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5832FB1-05C2-40B5-9AE1-D8250907BE05}"/>
              </a:ext>
            </a:extLst>
          </p:cNvPr>
          <p:cNvSpPr/>
          <p:nvPr/>
        </p:nvSpPr>
        <p:spPr>
          <a:xfrm>
            <a:off x="5080000" y="1803400"/>
            <a:ext cx="550333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854B947-E7F4-43C3-ACE6-0C176115BD23}"/>
              </a:ext>
            </a:extLst>
          </p:cNvPr>
          <p:cNvSpPr/>
          <p:nvPr/>
        </p:nvSpPr>
        <p:spPr>
          <a:xfrm rot="16200000">
            <a:off x="4648204" y="3886204"/>
            <a:ext cx="550333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319F80B-C8F9-4CE0-8FE3-822B42E58D6B}"/>
              </a:ext>
            </a:extLst>
          </p:cNvPr>
          <p:cNvSpPr/>
          <p:nvPr/>
        </p:nvSpPr>
        <p:spPr>
          <a:xfrm rot="5400000">
            <a:off x="6502403" y="3886203"/>
            <a:ext cx="550333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  <a:endParaRPr lang="ko-KR" altLang="en-US" sz="1100" dirty="0">
              <a:solidFill>
                <a:srgbClr val="FF0000"/>
              </a:solidFill>
            </a:endParaRP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FF3CE341-EEE1-456A-8B8C-633946F38CB1}"/>
              </a:ext>
            </a:extLst>
          </p:cNvPr>
          <p:cNvCxnSpPr/>
          <p:nvPr/>
        </p:nvCxnSpPr>
        <p:spPr>
          <a:xfrm>
            <a:off x="2463800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51A3D1A-9D32-48DF-946E-5BEA94C2722A}"/>
              </a:ext>
            </a:extLst>
          </p:cNvPr>
          <p:cNvSpPr txBox="1"/>
          <p:nvPr/>
        </p:nvSpPr>
        <p:spPr>
          <a:xfrm>
            <a:off x="2887134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6F5535D2-B692-4954-AEDA-69A9CE2A5568}"/>
              </a:ext>
            </a:extLst>
          </p:cNvPr>
          <p:cNvCxnSpPr/>
          <p:nvPr/>
        </p:nvCxnSpPr>
        <p:spPr>
          <a:xfrm>
            <a:off x="5875866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1AAC5FB-A2B6-427C-8629-A5D2C77B486A}"/>
              </a:ext>
            </a:extLst>
          </p:cNvPr>
          <p:cNvSpPr txBox="1"/>
          <p:nvPr/>
        </p:nvSpPr>
        <p:spPr>
          <a:xfrm>
            <a:off x="6299200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33114285-043D-4065-A549-7654629A911B}"/>
              </a:ext>
            </a:extLst>
          </p:cNvPr>
          <p:cNvCxnSpPr/>
          <p:nvPr/>
        </p:nvCxnSpPr>
        <p:spPr>
          <a:xfrm>
            <a:off x="1972733" y="474133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6D86909-0B29-4143-B094-850A7F582210}"/>
              </a:ext>
            </a:extLst>
          </p:cNvPr>
          <p:cNvSpPr txBox="1"/>
          <p:nvPr/>
        </p:nvSpPr>
        <p:spPr>
          <a:xfrm>
            <a:off x="2396067" y="452966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93ED872-0890-4465-A711-29444D2EFCD7}"/>
              </a:ext>
            </a:extLst>
          </p:cNvPr>
          <p:cNvCxnSpPr/>
          <p:nvPr/>
        </p:nvCxnSpPr>
        <p:spPr>
          <a:xfrm>
            <a:off x="6510868" y="481026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1D529288-4648-4626-8EDD-AC3E532EBBA2}"/>
              </a:ext>
            </a:extLst>
          </p:cNvPr>
          <p:cNvSpPr txBox="1"/>
          <p:nvPr/>
        </p:nvSpPr>
        <p:spPr>
          <a:xfrm>
            <a:off x="6934202" y="459859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D25AE6-B792-4AC8-95AA-75D10ADF9252}"/>
              </a:ext>
            </a:extLst>
          </p:cNvPr>
          <p:cNvSpPr txBox="1"/>
          <p:nvPr/>
        </p:nvSpPr>
        <p:spPr>
          <a:xfrm>
            <a:off x="1193800" y="5848066"/>
            <a:ext cx="2404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Wire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AWG#20 UL1007 </a:t>
            </a: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RED(+) BLACK(-) 	</a:t>
            </a:r>
          </a:p>
          <a:p>
            <a:endParaRPr lang="ko-KR" altLang="en-US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AE9C27-A8B0-407A-807E-CBD7DF6DC733}"/>
              </a:ext>
            </a:extLst>
          </p:cNvPr>
          <p:cNvSpPr txBox="1"/>
          <p:nvPr/>
        </p:nvSpPr>
        <p:spPr>
          <a:xfrm>
            <a:off x="3297767" y="5782734"/>
            <a:ext cx="240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Connector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TBD. </a:t>
            </a:r>
            <a:endParaRPr lang="en-US" altLang="ko-KR" sz="12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83076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42</Words>
  <Application>Microsoft Office PowerPoint</Application>
  <PresentationFormat>와이드스크린</PresentationFormat>
  <Paragraphs>21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4</cp:revision>
  <dcterms:created xsi:type="dcterms:W3CDTF">2020-07-02T05:50:03Z</dcterms:created>
  <dcterms:modified xsi:type="dcterms:W3CDTF">2020-07-02T06:05:28Z</dcterms:modified>
</cp:coreProperties>
</file>